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5" r:id="rId7"/>
    <p:sldId id="269" r:id="rId8"/>
    <p:sldId id="268" r:id="rId9"/>
    <p:sldId id="267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0F2"/>
    <a:srgbClr val="D0D3EB"/>
    <a:srgbClr val="7DA5D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33" autoAdjust="0"/>
  </p:normalViewPr>
  <p:slideViewPr>
    <p:cSldViewPr snapToGrid="0">
      <p:cViewPr varScale="1">
        <p:scale>
          <a:sx n="67" d="100"/>
          <a:sy n="67" d="100"/>
        </p:scale>
        <p:origin x="-85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i Viswanathan" userId="90e2ff4b16fff975" providerId="LiveId" clId="{64246109-26C2-4B2B-AA65-05EB0D891639}"/>
    <pc:docChg chg="undo custSel addSld delSld modSld sldOrd">
      <pc:chgData name="Kasi Viswanathan" userId="90e2ff4b16fff975" providerId="LiveId" clId="{64246109-26C2-4B2B-AA65-05EB0D891639}" dt="2021-01-10T06:28:31.827" v="231" actId="14100"/>
      <pc:docMkLst>
        <pc:docMk/>
      </pc:docMkLst>
      <pc:sldChg chg="addSp delSp modSp">
        <pc:chgData name="Kasi Viswanathan" userId="90e2ff4b16fff975" providerId="LiveId" clId="{64246109-26C2-4B2B-AA65-05EB0D891639}" dt="2021-01-10T06:28:31.827" v="231" actId="14100"/>
        <pc:sldMkLst>
          <pc:docMk/>
          <pc:sldMk cId="2348245291" sldId="257"/>
        </pc:sldMkLst>
        <pc:spChg chg="mod">
          <ac:chgData name="Kasi Viswanathan" userId="90e2ff4b16fff975" providerId="LiveId" clId="{64246109-26C2-4B2B-AA65-05EB0D891639}" dt="2021-01-10T06:28:31.827" v="231" actId="14100"/>
          <ac:spMkLst>
            <pc:docMk/>
            <pc:sldMk cId="2348245291" sldId="257"/>
            <ac:spMk id="3" creationId="{0C421272-31B0-440B-B615-6974F71BA339}"/>
          </ac:spMkLst>
        </pc:spChg>
        <pc:picChg chg="add del mod">
          <ac:chgData name="Kasi Viswanathan" userId="90e2ff4b16fff975" providerId="LiveId" clId="{64246109-26C2-4B2B-AA65-05EB0D891639}" dt="2021-01-10T06:26:51.969" v="216" actId="21"/>
          <ac:picMkLst>
            <pc:docMk/>
            <pc:sldMk cId="2348245291" sldId="257"/>
            <ac:picMk id="7" creationId="{95FA1C56-700F-4725-B846-EB7EC93253EE}"/>
          </ac:picMkLst>
        </pc:picChg>
        <pc:picChg chg="add mod">
          <ac:chgData name="Kasi Viswanathan" userId="90e2ff4b16fff975" providerId="LiveId" clId="{64246109-26C2-4B2B-AA65-05EB0D891639}" dt="2021-01-10T06:27:07.989" v="220" actId="1076"/>
          <ac:picMkLst>
            <pc:docMk/>
            <pc:sldMk cId="2348245291" sldId="257"/>
            <ac:picMk id="9" creationId="{D9E47FD5-0D3D-4688-9CA1-C15791A79D80}"/>
          </ac:picMkLst>
        </pc:picChg>
      </pc:sldChg>
      <pc:sldChg chg="modSp">
        <pc:chgData name="Kasi Viswanathan" userId="90e2ff4b16fff975" providerId="LiveId" clId="{64246109-26C2-4B2B-AA65-05EB0D891639}" dt="2021-01-10T06:12:32.269" v="208" actId="1076"/>
        <pc:sldMkLst>
          <pc:docMk/>
          <pc:sldMk cId="1368895994" sldId="258"/>
        </pc:sldMkLst>
        <pc:graphicFrameChg chg="mod modGraphic">
          <ac:chgData name="Kasi Viswanathan" userId="90e2ff4b16fff975" providerId="LiveId" clId="{64246109-26C2-4B2B-AA65-05EB0D891639}" dt="2021-01-10T06:12:32.269" v="208" actId="1076"/>
          <ac:graphicFrameMkLst>
            <pc:docMk/>
            <pc:sldMk cId="1368895994" sldId="258"/>
            <ac:graphicFrameMk id="3" creationId="{487FFA1F-66A5-4F62-B3F6-02C473A4D3F6}"/>
          </ac:graphicFrameMkLst>
        </pc:graphicFrameChg>
      </pc:sldChg>
      <pc:sldChg chg="modSp">
        <pc:chgData name="Kasi Viswanathan" userId="90e2ff4b16fff975" providerId="LiveId" clId="{64246109-26C2-4B2B-AA65-05EB0D891639}" dt="2021-01-10T06:12:23.607" v="207" actId="1076"/>
        <pc:sldMkLst>
          <pc:docMk/>
          <pc:sldMk cId="1051847312" sldId="259"/>
        </pc:sldMkLst>
        <pc:graphicFrameChg chg="mod modGraphic">
          <ac:chgData name="Kasi Viswanathan" userId="90e2ff4b16fff975" providerId="LiveId" clId="{64246109-26C2-4B2B-AA65-05EB0D891639}" dt="2021-01-10T06:12:23.607" v="207" actId="1076"/>
          <ac:graphicFrameMkLst>
            <pc:docMk/>
            <pc:sldMk cId="1051847312" sldId="259"/>
            <ac:graphicFrameMk id="4" creationId="{3420C6C5-9797-4868-85D0-508FF5B676BF}"/>
          </ac:graphicFrameMkLst>
        </pc:graphicFrameChg>
      </pc:sldChg>
      <pc:sldChg chg="addSp modSp addAnim delAnim">
        <pc:chgData name="Kasi Viswanathan" userId="90e2ff4b16fff975" providerId="LiveId" clId="{64246109-26C2-4B2B-AA65-05EB0D891639}" dt="2021-01-08T09:34:17.556" v="184" actId="27696"/>
        <pc:sldMkLst>
          <pc:docMk/>
          <pc:sldMk cId="4026785742" sldId="263"/>
        </pc:sldMkLst>
        <pc:picChg chg="mod">
          <ac:chgData name="Kasi Viswanathan" userId="90e2ff4b16fff975" providerId="LiveId" clId="{64246109-26C2-4B2B-AA65-05EB0D891639}" dt="2021-01-08T09:32:29.155" v="172" actId="1076"/>
          <ac:picMkLst>
            <pc:docMk/>
            <pc:sldMk cId="4026785742" sldId="263"/>
            <ac:picMk id="5" creationId="{9CC0DA13-AEAD-4F61-8314-31189201BCB3}"/>
          </ac:picMkLst>
        </pc:picChg>
        <pc:picChg chg="add mod">
          <ac:chgData name="Kasi Viswanathan" userId="90e2ff4b16fff975" providerId="LiveId" clId="{64246109-26C2-4B2B-AA65-05EB0D891639}" dt="2021-01-08T09:33:30.222" v="177" actId="1076"/>
          <ac:picMkLst>
            <pc:docMk/>
            <pc:sldMk cId="4026785742" sldId="263"/>
            <ac:picMk id="7" creationId="{3E00429C-46C7-4067-8548-77982948754D}"/>
          </ac:picMkLst>
        </pc:picChg>
        <pc:picChg chg="add mod">
          <ac:chgData name="Kasi Viswanathan" userId="90e2ff4b16fff975" providerId="LiveId" clId="{64246109-26C2-4B2B-AA65-05EB0D891639}" dt="2021-01-08T09:32:15.078" v="166" actId="1076"/>
          <ac:picMkLst>
            <pc:docMk/>
            <pc:sldMk cId="4026785742" sldId="263"/>
            <ac:picMk id="9" creationId="{9B9D4C9F-5158-4C27-8500-88A9447A3E16}"/>
          </ac:picMkLst>
        </pc:picChg>
        <pc:picChg chg="add mod">
          <ac:chgData name="Kasi Viswanathan" userId="90e2ff4b16fff975" providerId="LiveId" clId="{64246109-26C2-4B2B-AA65-05EB0D891639}" dt="2021-01-08T09:33:52.002" v="180" actId="1076"/>
          <ac:picMkLst>
            <pc:docMk/>
            <pc:sldMk cId="4026785742" sldId="263"/>
            <ac:picMk id="11" creationId="{E77724D3-C186-42E2-A017-28007687D27A}"/>
          </ac:picMkLst>
        </pc:picChg>
        <pc:picChg chg="add mod">
          <ac:chgData name="Kasi Viswanathan" userId="90e2ff4b16fff975" providerId="LiveId" clId="{64246109-26C2-4B2B-AA65-05EB0D891639}" dt="2021-01-08T09:34:08.732" v="183" actId="1076"/>
          <ac:picMkLst>
            <pc:docMk/>
            <pc:sldMk cId="4026785742" sldId="263"/>
            <ac:picMk id="14" creationId="{029F7912-F413-4B94-B66B-FE5917853911}"/>
          </ac:picMkLst>
        </pc:picChg>
      </pc:sldChg>
      <pc:sldChg chg="delSp del">
        <pc:chgData name="Kasi Viswanathan" userId="90e2ff4b16fff975" providerId="LiveId" clId="{64246109-26C2-4B2B-AA65-05EB0D891639}" dt="2021-01-08T09:35:08.373" v="185" actId="2696"/>
        <pc:sldMkLst>
          <pc:docMk/>
          <pc:sldMk cId="413478973" sldId="264"/>
        </pc:sldMkLst>
        <pc:picChg chg="del">
          <ac:chgData name="Kasi Viswanathan" userId="90e2ff4b16fff975" providerId="LiveId" clId="{64246109-26C2-4B2B-AA65-05EB0D891639}" dt="2021-01-08T09:26:48.860" v="118" actId="21"/>
          <ac:picMkLst>
            <pc:docMk/>
            <pc:sldMk cId="413478973" sldId="264"/>
            <ac:picMk id="3" creationId="{E4FF0CB4-8DD9-4F4E-B34F-5DDBB1692F48}"/>
          </ac:picMkLst>
        </pc:picChg>
        <pc:picChg chg="del">
          <ac:chgData name="Kasi Viswanathan" userId="90e2ff4b16fff975" providerId="LiveId" clId="{64246109-26C2-4B2B-AA65-05EB0D891639}" dt="2021-01-08T09:26:42.756" v="116" actId="21"/>
          <ac:picMkLst>
            <pc:docMk/>
            <pc:sldMk cId="413478973" sldId="264"/>
            <ac:picMk id="4" creationId="{0B004D67-6A44-491F-9D53-014935F2A4DF}"/>
          </ac:picMkLst>
        </pc:picChg>
      </pc:sldChg>
      <pc:sldChg chg="delSp del">
        <pc:chgData name="Kasi Viswanathan" userId="90e2ff4b16fff975" providerId="LiveId" clId="{64246109-26C2-4B2B-AA65-05EB0D891639}" dt="2021-01-08T09:35:09.870" v="186" actId="2696"/>
        <pc:sldMkLst>
          <pc:docMk/>
          <pc:sldMk cId="517239459" sldId="266"/>
        </pc:sldMkLst>
        <pc:picChg chg="del">
          <ac:chgData name="Kasi Viswanathan" userId="90e2ff4b16fff975" providerId="LiveId" clId="{64246109-26C2-4B2B-AA65-05EB0D891639}" dt="2021-01-08T09:27:00.429" v="122" actId="21"/>
          <ac:picMkLst>
            <pc:docMk/>
            <pc:sldMk cId="517239459" sldId="266"/>
            <ac:picMk id="4" creationId="{E2DE71C5-10B7-43D7-8ED5-4CA0181B7DE8}"/>
          </ac:picMkLst>
        </pc:picChg>
        <pc:picChg chg="del">
          <ac:chgData name="Kasi Viswanathan" userId="90e2ff4b16fff975" providerId="LiveId" clId="{64246109-26C2-4B2B-AA65-05EB0D891639}" dt="2021-01-08T09:26:55.184" v="120" actId="21"/>
          <ac:picMkLst>
            <pc:docMk/>
            <pc:sldMk cId="517239459" sldId="266"/>
            <ac:picMk id="5" creationId="{D15154BB-17F0-4946-B6EF-E08EF9A65935}"/>
          </ac:picMkLst>
        </pc:picChg>
      </pc:sldChg>
      <pc:sldChg chg="addSp modSp new ord addAnim">
        <pc:chgData name="Kasi Viswanathan" userId="90e2ff4b16fff975" providerId="LiveId" clId="{64246109-26C2-4B2B-AA65-05EB0D891639}" dt="2021-01-08T09:36:07.738" v="192" actId="14100"/>
        <pc:sldMkLst>
          <pc:docMk/>
          <pc:sldMk cId="1398928841" sldId="267"/>
        </pc:sldMkLst>
        <pc:spChg chg="add mod">
          <ac:chgData name="Kasi Viswanathan" userId="90e2ff4b16fff975" providerId="LiveId" clId="{64246109-26C2-4B2B-AA65-05EB0D891639}" dt="2021-01-08T09:07:12.295" v="40" actId="1076"/>
          <ac:spMkLst>
            <pc:docMk/>
            <pc:sldMk cId="1398928841" sldId="267"/>
            <ac:spMk id="3" creationId="{2E54FA32-6A32-4EA7-8344-E4C95783DC57}"/>
          </ac:spMkLst>
        </pc:spChg>
        <pc:picChg chg="add mod">
          <ac:chgData name="Kasi Viswanathan" userId="90e2ff4b16fff975" providerId="LiveId" clId="{64246109-26C2-4B2B-AA65-05EB0D891639}" dt="2021-01-08T09:35:57.944" v="190" actId="1076"/>
          <ac:picMkLst>
            <pc:docMk/>
            <pc:sldMk cId="1398928841" sldId="267"/>
            <ac:picMk id="6" creationId="{54DE9FCC-50DD-4888-80AC-ABE04D4E1ACE}"/>
          </ac:picMkLst>
        </pc:picChg>
        <pc:picChg chg="add mod">
          <ac:chgData name="Kasi Viswanathan" userId="90e2ff4b16fff975" providerId="LiveId" clId="{64246109-26C2-4B2B-AA65-05EB0D891639}" dt="2021-01-08T09:36:07.738" v="192" actId="14100"/>
          <ac:picMkLst>
            <pc:docMk/>
            <pc:sldMk cId="1398928841" sldId="267"/>
            <ac:picMk id="9" creationId="{3E60FACE-15C3-4A44-B33A-AEAB02F641CA}"/>
          </ac:picMkLst>
        </pc:picChg>
      </pc:sldChg>
      <pc:sldChg chg="addSp delSp modSp new">
        <pc:chgData name="Kasi Viswanathan" userId="90e2ff4b16fff975" providerId="LiveId" clId="{64246109-26C2-4B2B-AA65-05EB0D891639}" dt="2021-01-08T09:23:11.189" v="115" actId="1076"/>
        <pc:sldMkLst>
          <pc:docMk/>
          <pc:sldMk cId="1372616292" sldId="268"/>
        </pc:sldMkLst>
        <pc:spChg chg="add del">
          <ac:chgData name="Kasi Viswanathan" userId="90e2ff4b16fff975" providerId="LiveId" clId="{64246109-26C2-4B2B-AA65-05EB0D891639}" dt="2021-01-08T09:22:22.077" v="69" actId="139"/>
          <ac:spMkLst>
            <pc:docMk/>
            <pc:sldMk cId="1372616292" sldId="268"/>
            <ac:spMk id="6" creationId="{7EC82759-9CB7-48D5-B9BD-AC754EA78D8C}"/>
          </ac:spMkLst>
        </pc:spChg>
        <pc:spChg chg="add mod">
          <ac:chgData name="Kasi Viswanathan" userId="90e2ff4b16fff975" providerId="LiveId" clId="{64246109-26C2-4B2B-AA65-05EB0D891639}" dt="2021-01-08T09:23:11.189" v="115" actId="1076"/>
          <ac:spMkLst>
            <pc:docMk/>
            <pc:sldMk cId="1372616292" sldId="268"/>
            <ac:spMk id="7" creationId="{A52515A5-15CB-45DB-8672-E9EA5ECFC556}"/>
          </ac:spMkLst>
        </pc:spChg>
        <pc:picChg chg="add mod">
          <ac:chgData name="Kasi Viswanathan" userId="90e2ff4b16fff975" providerId="LiveId" clId="{64246109-26C2-4B2B-AA65-05EB0D891639}" dt="2021-01-08T09:22:21.557" v="68" actId="1076"/>
          <ac:picMkLst>
            <pc:docMk/>
            <pc:sldMk cId="1372616292" sldId="268"/>
            <ac:picMk id="5" creationId="{568B24CE-BFDC-4A89-B104-FF42230DD486}"/>
          </ac:picMkLst>
        </pc:picChg>
      </pc:sldChg>
      <pc:sldChg chg="addSp delSp modSp new del">
        <pc:chgData name="Kasi Viswanathan" userId="90e2ff4b16fff975" providerId="LiveId" clId="{64246109-26C2-4B2B-AA65-05EB0D891639}" dt="2021-01-10T06:28:08.796" v="230" actId="2696"/>
        <pc:sldMkLst>
          <pc:docMk/>
          <pc:sldMk cId="1097323356" sldId="269"/>
        </pc:sldMkLst>
        <pc:spChg chg="del">
          <ac:chgData name="Kasi Viswanathan" userId="90e2ff4b16fff975" providerId="LiveId" clId="{64246109-26C2-4B2B-AA65-05EB0D891639}" dt="2021-01-10T06:27:30.237" v="222" actId="22"/>
          <ac:spMkLst>
            <pc:docMk/>
            <pc:sldMk cId="1097323356" sldId="269"/>
            <ac:spMk id="3" creationId="{8D4E7723-C6A9-484F-B7BA-2769728E400B}"/>
          </ac:spMkLst>
        </pc:spChg>
        <pc:picChg chg="add mod">
          <ac:chgData name="Kasi Viswanathan" userId="90e2ff4b16fff975" providerId="LiveId" clId="{64246109-26C2-4B2B-AA65-05EB0D891639}" dt="2021-01-10T06:27:40.202" v="226" actId="1076"/>
          <ac:picMkLst>
            <pc:docMk/>
            <pc:sldMk cId="1097323356" sldId="269"/>
            <ac:picMk id="6" creationId="{046C4186-D43E-4F05-99F1-1DF38618691B}"/>
          </ac:picMkLst>
        </pc:picChg>
      </pc:sldChg>
    </pc:docChg>
  </pc:docChgLst>
  <pc:docChgLst>
    <pc:chgData name="Kasi Viswanathan" userId="90e2ff4b16fff975" providerId="LiveId" clId="{C4ED4FB2-B820-42A7-B243-28948CA03EC2}"/>
    <pc:docChg chg="undo custSel addSld modSld">
      <pc:chgData name="Kasi Viswanathan" userId="90e2ff4b16fff975" providerId="LiveId" clId="{C4ED4FB2-B820-42A7-B243-28948CA03EC2}" dt="2021-01-06T17:26:34.683" v="229" actId="14100"/>
      <pc:docMkLst>
        <pc:docMk/>
      </pc:docMkLst>
      <pc:sldChg chg="addSp delSp modSp mod setBg">
        <pc:chgData name="Kasi Viswanathan" userId="90e2ff4b16fff975" providerId="LiveId" clId="{C4ED4FB2-B820-42A7-B243-28948CA03EC2}" dt="2021-01-05T18:06:16.090" v="209" actId="14100"/>
        <pc:sldMkLst>
          <pc:docMk/>
          <pc:sldMk cId="1629566807" sldId="256"/>
        </pc:sldMkLst>
        <pc:spChg chg="mod">
          <ac:chgData name="Kasi Viswanathan" userId="90e2ff4b16fff975" providerId="LiveId" clId="{C4ED4FB2-B820-42A7-B243-28948CA03EC2}" dt="2021-01-05T17:25:44.920" v="104" actId="1076"/>
          <ac:spMkLst>
            <pc:docMk/>
            <pc:sldMk cId="1629566807" sldId="256"/>
            <ac:spMk id="2" creationId="{0795CB26-B2F5-4D65-A7EE-FB0F04244EC7}"/>
          </ac:spMkLst>
        </pc:spChg>
        <pc:spChg chg="mod">
          <ac:chgData name="Kasi Viswanathan" userId="90e2ff4b16fff975" providerId="LiveId" clId="{C4ED4FB2-B820-42A7-B243-28948CA03EC2}" dt="2021-01-05T17:25:51.832" v="105" actId="1076"/>
          <ac:spMkLst>
            <pc:docMk/>
            <pc:sldMk cId="1629566807" sldId="256"/>
            <ac:spMk id="3" creationId="{16912DC8-86E6-4C17-A420-3265498BD024}"/>
          </ac:spMkLst>
        </pc:spChg>
        <pc:spChg chg="mod">
          <ac:chgData name="Kasi Viswanathan" userId="90e2ff4b16fff975" providerId="LiveId" clId="{C4ED4FB2-B820-42A7-B243-28948CA03EC2}" dt="2021-01-05T17:24:30.694" v="88" actId="26606"/>
          <ac:spMkLst>
            <pc:docMk/>
            <pc:sldMk cId="1629566807" sldId="256"/>
            <ac:spMk id="4" creationId="{2DA14FCE-7851-4F69-AE4C-0E8C76CEC834}"/>
          </ac:spMkLst>
        </pc:spChg>
        <pc:spChg chg="del mod">
          <ac:chgData name="Kasi Viswanathan" userId="90e2ff4b16fff975" providerId="LiveId" clId="{C4ED4FB2-B820-42A7-B243-28948CA03EC2}" dt="2021-01-05T17:26:14.605" v="108" actId="478"/>
          <ac:spMkLst>
            <pc:docMk/>
            <pc:sldMk cId="1629566807" sldId="256"/>
            <ac:spMk id="6" creationId="{E4CBC5BB-A944-4FCD-B665-C8182775C66D}"/>
          </ac:spMkLst>
        </pc:spChg>
        <pc:spChg chg="add del">
          <ac:chgData name="Kasi Viswanathan" userId="90e2ff4b16fff975" providerId="LiveId" clId="{C4ED4FB2-B820-42A7-B243-28948CA03EC2}" dt="2021-01-05T17:24:06.688" v="84" actId="26606"/>
          <ac:spMkLst>
            <pc:docMk/>
            <pc:sldMk cId="1629566807" sldId="256"/>
            <ac:spMk id="11" creationId="{CB130D74-9A04-42D9-91F9-699BA7DCE2E0}"/>
          </ac:spMkLst>
        </pc:spChg>
        <pc:spChg chg="add mod">
          <ac:chgData name="Kasi Viswanathan" userId="90e2ff4b16fff975" providerId="LiveId" clId="{C4ED4FB2-B820-42A7-B243-28948CA03EC2}" dt="2021-01-05T17:26:33.654" v="109" actId="1076"/>
          <ac:spMkLst>
            <pc:docMk/>
            <pc:sldMk cId="1629566807" sldId="256"/>
            <ac:spMk id="83" creationId="{3102E83D-1475-44F7-B13D-10F44D5051B2}"/>
          </ac:spMkLst>
        </pc:s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8" creationId="{316DCFC9-6877-407C-8170-608FCB8E35AE}"/>
          </ac:grpSpMkLst>
        </pc:gr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15" creationId="{89353FE7-0D03-4AD2-8B8A-60A06F6BDA4C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0" creationId="{1351B104-9B78-4A2B-B970-FA8ABE1CE12D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1" creationId="{77EB1C59-16D1-4C5E-9775-50CB40E022FE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82" creationId="{D4116A08-770E-4DC3-AAB6-E3E8E6CEC832}"/>
          </ac:grpSpMkLst>
        </pc:grpChg>
        <pc:picChg chg="add mod ord">
          <ac:chgData name="Kasi Viswanathan" userId="90e2ff4b16fff975" providerId="LiveId" clId="{C4ED4FB2-B820-42A7-B243-28948CA03EC2}" dt="2021-01-05T18:06:16.090" v="209" actId="14100"/>
          <ac:picMkLst>
            <pc:docMk/>
            <pc:sldMk cId="1629566807" sldId="256"/>
            <ac:picMk id="5" creationId="{A4EE4FB5-C817-4254-9D6B-936A23570B0C}"/>
          </ac:picMkLst>
        </pc:picChg>
      </pc:sldChg>
      <pc:sldChg chg="addSp delSp modSp new">
        <pc:chgData name="Kasi Viswanathan" userId="90e2ff4b16fff975" providerId="LiveId" clId="{C4ED4FB2-B820-42A7-B243-28948CA03EC2}" dt="2021-01-05T17:39:09.499" v="173" actId="478"/>
        <pc:sldMkLst>
          <pc:docMk/>
          <pc:sldMk cId="973698440" sldId="262"/>
        </pc:sldMkLst>
        <pc:spChg chg="add mod">
          <ac:chgData name="Kasi Viswanathan" userId="90e2ff4b16fff975" providerId="LiveId" clId="{C4ED4FB2-B820-42A7-B243-28948CA03EC2}" dt="2021-01-05T16:59:52.790" v="26" actId="255"/>
          <ac:spMkLst>
            <pc:docMk/>
            <pc:sldMk cId="973698440" sldId="262"/>
            <ac:spMk id="3" creationId="{8AA88E48-D142-4B54-955B-1CE7997A722F}"/>
          </ac:spMkLst>
        </pc:spChg>
        <pc:spChg chg="add del">
          <ac:chgData name="Kasi Viswanathan" userId="90e2ff4b16fff975" providerId="LiveId" clId="{C4ED4FB2-B820-42A7-B243-28948CA03EC2}" dt="2021-01-05T17:39:09.499" v="173" actId="478"/>
          <ac:spMkLst>
            <pc:docMk/>
            <pc:sldMk cId="973698440" sldId="262"/>
            <ac:spMk id="5" creationId="{95F4E69B-758C-4FBA-B9F4-D53D23AB8D84}"/>
          </ac:spMkLst>
        </pc:spChg>
      </pc:sldChg>
      <pc:sldChg chg="addSp modSp new">
        <pc:chgData name="Kasi Viswanathan" userId="90e2ff4b16fff975" providerId="LiveId" clId="{C4ED4FB2-B820-42A7-B243-28948CA03EC2}" dt="2021-01-05T17:37:07.275" v="169" actId="14100"/>
        <pc:sldMkLst>
          <pc:docMk/>
          <pc:sldMk cId="4026785742" sldId="263"/>
        </pc:sldMkLst>
        <pc:spChg chg="add mod">
          <ac:chgData name="Kasi Viswanathan" userId="90e2ff4b16fff975" providerId="LiveId" clId="{C4ED4FB2-B820-42A7-B243-28948CA03EC2}" dt="2021-01-05T17:01:19.646" v="44" actId="1076"/>
          <ac:spMkLst>
            <pc:docMk/>
            <pc:sldMk cId="4026785742" sldId="263"/>
            <ac:spMk id="3" creationId="{A7BAE5C9-8C87-4D29-B0E6-E70D9EF3C54B}"/>
          </ac:spMkLst>
        </pc:spChg>
        <pc:picChg chg="add mod">
          <ac:chgData name="Kasi Viswanathan" userId="90e2ff4b16fff975" providerId="LiveId" clId="{C4ED4FB2-B820-42A7-B243-28948CA03EC2}" dt="2021-01-05T17:37:07.275" v="169" actId="14100"/>
          <ac:picMkLst>
            <pc:docMk/>
            <pc:sldMk cId="4026785742" sldId="263"/>
            <ac:picMk id="4" creationId="{5E612828-01E2-4D12-A57D-CA9C0291F782}"/>
          </ac:picMkLst>
        </pc:picChg>
        <pc:picChg chg="add mod">
          <ac:chgData name="Kasi Viswanathan" userId="90e2ff4b16fff975" providerId="LiveId" clId="{C4ED4FB2-B820-42A7-B243-28948CA03EC2}" dt="2021-01-05T17:03:36.181" v="62" actId="14100"/>
          <ac:picMkLst>
            <pc:docMk/>
            <pc:sldMk cId="4026785742" sldId="263"/>
            <ac:picMk id="5" creationId="{9CC0DA13-AEAD-4F61-8314-31189201BCB3}"/>
          </ac:picMkLst>
        </pc:picChg>
      </pc:sldChg>
      <pc:sldChg chg="addSp delSp modSp new">
        <pc:chgData name="Kasi Viswanathan" userId="90e2ff4b16fff975" providerId="LiveId" clId="{C4ED4FB2-B820-42A7-B243-28948CA03EC2}" dt="2021-01-06T16:56:41.461" v="214" actId="14100"/>
        <pc:sldMkLst>
          <pc:docMk/>
          <pc:sldMk cId="413478973" sldId="264"/>
        </pc:sldMkLst>
        <pc:picChg chg="add del mod">
          <ac:chgData name="Kasi Viswanathan" userId="90e2ff4b16fff975" providerId="LiveId" clId="{C4ED4FB2-B820-42A7-B243-28948CA03EC2}" dt="2021-01-05T17:04:12.890" v="66" actId="478"/>
          <ac:picMkLst>
            <pc:docMk/>
            <pc:sldMk cId="413478973" sldId="264"/>
            <ac:picMk id="3" creationId="{2CFDD8BF-03B2-4CFC-BBBD-B0799FF766FF}"/>
          </ac:picMkLst>
        </pc:picChg>
        <pc:picChg chg="add mod">
          <ac:chgData name="Kasi Viswanathan" userId="90e2ff4b16fff975" providerId="LiveId" clId="{C4ED4FB2-B820-42A7-B243-28948CA03EC2}" dt="2021-01-06T16:56:41.461" v="214" actId="14100"/>
          <ac:picMkLst>
            <pc:docMk/>
            <pc:sldMk cId="413478973" sldId="264"/>
            <ac:picMk id="3" creationId="{E4FF0CB4-8DD9-4F4E-B34F-5DDBB1692F48}"/>
          </ac:picMkLst>
        </pc:picChg>
        <pc:picChg chg="add mod">
          <ac:chgData name="Kasi Viswanathan" userId="90e2ff4b16fff975" providerId="LiveId" clId="{C4ED4FB2-B820-42A7-B243-28948CA03EC2}" dt="2021-01-05T17:36:59.573" v="167" actId="1076"/>
          <ac:picMkLst>
            <pc:docMk/>
            <pc:sldMk cId="413478973" sldId="264"/>
            <ac:picMk id="4" creationId="{0B004D67-6A44-491F-9D53-014935F2A4DF}"/>
          </ac:picMkLst>
        </pc:picChg>
        <pc:picChg chg="add del mod modCrop">
          <ac:chgData name="Kasi Viswanathan" userId="90e2ff4b16fff975" providerId="LiveId" clId="{C4ED4FB2-B820-42A7-B243-28948CA03EC2}" dt="2021-01-06T16:54:06.760" v="210" actId="478"/>
          <ac:picMkLst>
            <pc:docMk/>
            <pc:sldMk cId="413478973" sldId="264"/>
            <ac:picMk id="5" creationId="{A4E17DD1-8B41-495A-BF4F-4A580A09C6F8}"/>
          </ac:picMkLst>
        </pc:picChg>
      </pc:sldChg>
      <pc:sldChg chg="addSp modSp new addAnim">
        <pc:chgData name="Kasi Viswanathan" userId="90e2ff4b16fff975" providerId="LiveId" clId="{C4ED4FB2-B820-42A7-B243-28948CA03EC2}" dt="2021-01-05T17:43:37.480" v="187" actId="1440"/>
        <pc:sldMkLst>
          <pc:docMk/>
          <pc:sldMk cId="3511733604" sldId="265"/>
        </pc:sldMkLst>
        <pc:spChg chg="add mod">
          <ac:chgData name="Kasi Viswanathan" userId="90e2ff4b16fff975" providerId="LiveId" clId="{C4ED4FB2-B820-42A7-B243-28948CA03EC2}" dt="2021-01-05T17:33:00.706" v="163" actId="1076"/>
          <ac:spMkLst>
            <pc:docMk/>
            <pc:sldMk cId="3511733604" sldId="265"/>
            <ac:spMk id="5" creationId="{FDC9BB68-9303-41DE-AEDA-09A19EEE0516}"/>
          </ac:spMkLst>
        </pc:spChg>
        <pc:spChg chg="add">
          <ac:chgData name="Kasi Viswanathan" userId="90e2ff4b16fff975" providerId="LiveId" clId="{C4ED4FB2-B820-42A7-B243-28948CA03EC2}" dt="2021-01-05T17:32:13.799" v="141" actId="139"/>
          <ac:spMkLst>
            <pc:docMk/>
            <pc:sldMk cId="3511733604" sldId="265"/>
            <ac:spMk id="6" creationId="{7756AEDE-0764-4D99-AAB6-614B75EB1EB6}"/>
          </ac:spMkLst>
        </pc:spChg>
        <pc:spChg chg="add mod">
          <ac:chgData name="Kasi Viswanathan" userId="90e2ff4b16fff975" providerId="LiveId" clId="{C4ED4FB2-B820-42A7-B243-28948CA03EC2}" dt="2021-01-05T17:32:55.782" v="161" actId="1076"/>
          <ac:spMkLst>
            <pc:docMk/>
            <pc:sldMk cId="3511733604" sldId="265"/>
            <ac:spMk id="7" creationId="{2A98C6FC-7647-4A93-8467-8255E127E3D0}"/>
          </ac:spMkLst>
        </pc:spChg>
        <pc:picChg chg="add mod">
          <ac:chgData name="Kasi Viswanathan" userId="90e2ff4b16fff975" providerId="LiveId" clId="{C4ED4FB2-B820-42A7-B243-28948CA03EC2}" dt="2021-01-05T17:43:32.593" v="186" actId="1440"/>
          <ac:picMkLst>
            <pc:docMk/>
            <pc:sldMk cId="3511733604" sldId="265"/>
            <ac:picMk id="3" creationId="{FA22AC17-8727-47D4-A7CA-5C03FEBF46E8}"/>
          </ac:picMkLst>
        </pc:picChg>
        <pc:picChg chg="add mod">
          <ac:chgData name="Kasi Viswanathan" userId="90e2ff4b16fff975" providerId="LiveId" clId="{C4ED4FB2-B820-42A7-B243-28948CA03EC2}" dt="2021-01-05T17:43:37.480" v="187" actId="1440"/>
          <ac:picMkLst>
            <pc:docMk/>
            <pc:sldMk cId="3511733604" sldId="265"/>
            <ac:picMk id="4" creationId="{AABAA69D-1BC4-47F0-950F-B71AF0AA054F}"/>
          </ac:picMkLst>
        </pc:picChg>
      </pc:sldChg>
      <pc:sldChg chg="addSp delSp modSp new">
        <pc:chgData name="Kasi Viswanathan" userId="90e2ff4b16fff975" providerId="LiveId" clId="{C4ED4FB2-B820-42A7-B243-28948CA03EC2}" dt="2021-01-06T17:26:34.683" v="229" actId="14100"/>
        <pc:sldMkLst>
          <pc:docMk/>
          <pc:sldMk cId="517239459" sldId="266"/>
        </pc:sldMkLst>
        <pc:picChg chg="add del mod">
          <ac:chgData name="Kasi Viswanathan" userId="90e2ff4b16fff975" providerId="LiveId" clId="{C4ED4FB2-B820-42A7-B243-28948CA03EC2}" dt="2021-01-06T17:19:34.402" v="222" actId="478"/>
          <ac:picMkLst>
            <pc:docMk/>
            <pc:sldMk cId="517239459" sldId="266"/>
            <ac:picMk id="3" creationId="{E8C14BA1-F6EA-42A7-8C61-A0D2DB4323B8}"/>
          </ac:picMkLst>
        </pc:picChg>
        <pc:picChg chg="add mod">
          <ac:chgData name="Kasi Viswanathan" userId="90e2ff4b16fff975" providerId="LiveId" clId="{C4ED4FB2-B820-42A7-B243-28948CA03EC2}" dt="2021-01-06T17:07:46.923" v="221" actId="1076"/>
          <ac:picMkLst>
            <pc:docMk/>
            <pc:sldMk cId="517239459" sldId="266"/>
            <ac:picMk id="4" creationId="{E2DE71C5-10B7-43D7-8ED5-4CA0181B7DE8}"/>
          </ac:picMkLst>
        </pc:picChg>
        <pc:picChg chg="add mod">
          <ac:chgData name="Kasi Viswanathan" userId="90e2ff4b16fff975" providerId="LiveId" clId="{C4ED4FB2-B820-42A7-B243-28948CA03EC2}" dt="2021-01-06T17:26:34.683" v="229" actId="14100"/>
          <ac:picMkLst>
            <pc:docMk/>
            <pc:sldMk cId="517239459" sldId="266"/>
            <ac:picMk id="5" creationId="{D15154BB-17F0-4946-B6EF-E08EF9A659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ABE9E-7FB6-47FC-BE31-5609706269A3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8F9D6-A5BF-45A8-94C9-2DE642B33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453E4B6-66BA-4B33-AFCD-F6084AE9AFDC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591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0C01-3367-43BF-937D-3893ADD9B9F8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316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9D8B-653D-4DAC-8F28-9C1357B30687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5515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587-B13D-4CE2-ABF3-D82ACC0FE76B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804469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9C8D-F100-4198-BC96-24268D604A86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52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4433-B36B-42B9-9129-BFBD1397BF4E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12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6F42E-3AD5-45F5-AA4E-60673CE0A094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7788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2EAD-E4E4-4F29-8F62-A2DBB9B02D15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1816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1B33-70FD-4CFB-BAAD-1813DAEC74FB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7871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A930-E568-44E6-84ED-3BB4016E0373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422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841F-E273-470C-888B-487BE062E0B0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578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C994-3276-415C-8876-D8A57D02FBEA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984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569-10E6-499B-B10A-368AE7881220}" type="datetime1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238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DD0-02EC-4237-86A7-F584E5F12E9D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268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8AA9-4674-4D39-A1B3-0222990FE499}" type="datetime1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41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DE88-5D12-4E0B-86B8-96CC48680CD5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5241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64E6-1AA0-4DA4-AF2E-267D28A9CDE4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66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301C7-A48F-46B4-9988-324187293CA9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36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a4988-stepper-motor-driver-arduino-tutorial/" TargetMode="External"/><Relationship Id="rId2" Type="http://schemas.openxmlformats.org/officeDocument/2006/relationships/hyperlink" Target="https://electricdiylab.com/how-to-make-arduino-mini-cnc-plotter-machine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l298n-dc-stepper-driver-arduino-tutorial/" TargetMode="External"/><Relationship Id="rId2" Type="http://schemas.openxmlformats.org/officeDocument/2006/relationships/hyperlink" Target="https://www.electronics-tutorials.ws/blog/convert-atx-psu-to-bench-suppl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tutorialsx.com/2017/12/02/esp32-esp8266-arduino-serial-communication-with-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10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95CB26-B2F5-4D65-A7EE-FB0F04244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824" y="459582"/>
            <a:ext cx="4052887" cy="2387600"/>
          </a:xfrm>
        </p:spPr>
        <p:txBody>
          <a:bodyPr/>
          <a:lstStyle/>
          <a:p>
            <a:r>
              <a:rPr lang="en-IN" dirty="0"/>
              <a:t>CNC Soldering 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12DC8-86E6-4C17-A420-3265498BD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593" y="2671762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IN" sz="1900" dirty="0"/>
          </a:p>
          <a:p>
            <a:endParaRPr lang="en-IN" sz="19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4EE4FB5-C817-4254-9D6B-936A23570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042"/>
          <a:stretch/>
        </p:blipFill>
        <p:spPr>
          <a:xfrm>
            <a:off x="2657474" y="903288"/>
            <a:ext cx="3821073" cy="51133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82" name="Group 14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14FCE-7851-4F69-AE4C-0E8C76C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-1"/>
            <a:ext cx="771089" cy="365125"/>
          </a:xfrm>
        </p:spPr>
        <p:txBody>
          <a:bodyPr/>
          <a:lstStyle/>
          <a:p>
            <a:pPr algn="l">
              <a:spcAft>
                <a:spcPts val="600"/>
              </a:spcAft>
            </a:pPr>
            <a:fld id="{B59B104B-9B6C-40D2-938C-E7EC2A71093E}" type="slidenum">
              <a:rPr lang="en-US" smtClean="0"/>
              <a:pPr algn="l">
                <a:spcAft>
                  <a:spcPts val="600"/>
                </a:spcAft>
              </a:pPr>
              <a:t>1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102E83D-1475-44F7-B13D-10F44D5051B2}"/>
              </a:ext>
            </a:extLst>
          </p:cNvPr>
          <p:cNvSpPr txBox="1"/>
          <p:nvPr/>
        </p:nvSpPr>
        <p:spPr>
          <a:xfrm>
            <a:off x="7010400" y="3238624"/>
            <a:ext cx="6093390" cy="3395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MENTOR:</a:t>
            </a:r>
          </a:p>
          <a:p>
            <a:endParaRPr lang="en-US" sz="900" b="1" u="sng" dirty="0"/>
          </a:p>
          <a:p>
            <a:r>
              <a:rPr lang="en-US" sz="2000" dirty="0">
                <a:solidFill>
                  <a:schemeClr val="tx2"/>
                </a:solidFill>
              </a:rPr>
              <a:t>ASHIQ RAHMAN ANWAR BATCHA</a:t>
            </a:r>
            <a:endParaRPr lang="en-IN" sz="2000" dirty="0">
              <a:solidFill>
                <a:schemeClr val="tx2"/>
              </a:solidFill>
            </a:endParaRP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b="1" u="sng" cap="all" dirty="0">
                <a:solidFill>
                  <a:srgbClr val="FFFFFF"/>
                </a:solidFill>
              </a:rPr>
              <a:t>Team Members: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Girinath R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Karthikeyan N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Kasi </a:t>
            </a:r>
            <a:r>
              <a:rPr lang="en-IN" sz="1800" cap="all" dirty="0" err="1">
                <a:solidFill>
                  <a:schemeClr val="tx2"/>
                </a:solidFill>
              </a:rPr>
              <a:t>viswanathan</a:t>
            </a:r>
            <a:r>
              <a:rPr lang="en-IN" sz="1800" cap="all" dirty="0">
                <a:solidFill>
                  <a:schemeClr val="tx2"/>
                </a:solidFill>
              </a:rPr>
              <a:t> S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Vasanth </a:t>
            </a:r>
            <a:r>
              <a:rPr lang="en-IN" sz="1800" cap="all" dirty="0" err="1">
                <a:solidFill>
                  <a:schemeClr val="tx2"/>
                </a:solidFill>
              </a:rPr>
              <a:t>kumar</a:t>
            </a:r>
            <a:r>
              <a:rPr lang="en-IN" sz="1800" cap="all" dirty="0">
                <a:solidFill>
                  <a:schemeClr val="tx2"/>
                </a:solidFill>
              </a:rPr>
              <a:t> v</a:t>
            </a:r>
          </a:p>
          <a:p>
            <a:endParaRPr lang="en-I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6680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88E48-D142-4B54-955B-1CE7997A722F}"/>
              </a:ext>
            </a:extLst>
          </p:cNvPr>
          <p:cNvSpPr txBox="1"/>
          <p:nvPr/>
        </p:nvSpPr>
        <p:spPr>
          <a:xfrm>
            <a:off x="228195" y="3001219"/>
            <a:ext cx="346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WORKING VIDEO:</a:t>
            </a:r>
            <a:endParaRPr lang="en-US" sz="2400" dirty="0"/>
          </a:p>
        </p:txBody>
      </p:sp>
      <p:pic>
        <p:nvPicPr>
          <p:cNvPr id="4" name="final_working">
            <a:hlinkClick r:id="" action="ppaction://media"/>
            <a:extLst>
              <a:ext uri="{FF2B5EF4-FFF2-40B4-BE49-F238E27FC236}">
                <a16:creationId xmlns:a16="http://schemas.microsoft.com/office/drawing/2014/main" id="{01C94448-BBB3-4451-982B-C2FC0923C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5231" y="33884"/>
            <a:ext cx="6344530" cy="68580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984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BAE5C9-8C87-4D29-B0E6-E70D9EF3C54B}"/>
              </a:ext>
            </a:extLst>
          </p:cNvPr>
          <p:cNvSpPr txBox="1"/>
          <p:nvPr/>
        </p:nvSpPr>
        <p:spPr>
          <a:xfrm>
            <a:off x="4369887" y="469727"/>
            <a:ext cx="345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TEST OUTPUTS:</a:t>
            </a: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612828-01E2-4D12-A57D-CA9C0291F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98" y="1566508"/>
            <a:ext cx="3697534" cy="41392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CC0DA13-AEAD-4F61-8314-31189201BC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35" y="1566507"/>
            <a:ext cx="6132535" cy="41392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E00429C-46C7-4067-8548-7798294875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5158"/>
            <a:ext cx="5047204" cy="336480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9B9D4C9F-5158-4C27-8500-88A9447A3E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79" y="1935035"/>
            <a:ext cx="3318745" cy="3402217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77724D3-C186-42E2-A017-28007687D2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30" y="2237964"/>
            <a:ext cx="2906442" cy="2796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F7912-F413-4B94-B66B-FE59178539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21" y="-384346"/>
            <a:ext cx="8128000" cy="5418667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857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F0FC-4C7D-4762-8E24-D02496D4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183"/>
            <a:ext cx="9905998" cy="1478570"/>
          </a:xfrm>
        </p:spPr>
        <p:txBody>
          <a:bodyPr/>
          <a:lstStyle/>
          <a:p>
            <a:r>
              <a:rPr lang="en-IN" dirty="0"/>
              <a:t>Abstract: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1272-31B0-440B-B615-6974F71B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63" y="1300164"/>
            <a:ext cx="9929812" cy="39147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	We ECE students spend a lot of time in soldering ICs and other electronic components which is a very trivial task when compared to designing and testing. It would be awesome if we have a machine that does the soldering process after we design. The objective of our project is to build a </a:t>
            </a:r>
            <a:r>
              <a:rPr lang="en-IN" b="1" dirty="0"/>
              <a:t>Computer Controlled Soldering Machine </a:t>
            </a:r>
            <a:r>
              <a:rPr lang="en-IN" dirty="0"/>
              <a:t>that can solder Through Hole components placed on a PCB. It takes the co-ordinates of soldering points from a file generated by EDA software (Eagle/Altium) which are processed and fed to a micro-controller based device. This in turn controls the actuators and get our work done. This prototype would save a lot of circuit-building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E47FD5-0D3D-4688-9CA1-C15791A7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998" y="4700588"/>
            <a:ext cx="3550416" cy="19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4529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6660E-7E3C-49A1-BAD5-4853A645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3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87FFA1F-66A5-4F62-B3F6-02C473A4D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32551"/>
              </p:ext>
            </p:extLst>
          </p:nvPr>
        </p:nvGraphicFramePr>
        <p:xfrm>
          <a:off x="752902" y="1155811"/>
          <a:ext cx="10686197" cy="495066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7796">
                  <a:extLst>
                    <a:ext uri="{9D8B030D-6E8A-4147-A177-3AD203B41FA5}">
                      <a16:colId xmlns:a16="http://schemas.microsoft.com/office/drawing/2014/main" val="1754224045"/>
                    </a:ext>
                  </a:extLst>
                </a:gridCol>
                <a:gridCol w="2279176">
                  <a:extLst>
                    <a:ext uri="{9D8B030D-6E8A-4147-A177-3AD203B41FA5}">
                      <a16:colId xmlns:a16="http://schemas.microsoft.com/office/drawing/2014/main" val="2385718090"/>
                    </a:ext>
                  </a:extLst>
                </a:gridCol>
                <a:gridCol w="1978925">
                  <a:extLst>
                    <a:ext uri="{9D8B030D-6E8A-4147-A177-3AD203B41FA5}">
                      <a16:colId xmlns:a16="http://schemas.microsoft.com/office/drawing/2014/main" val="866317953"/>
                    </a:ext>
                  </a:extLst>
                </a:gridCol>
                <a:gridCol w="1862139">
                  <a:extLst>
                    <a:ext uri="{9D8B030D-6E8A-4147-A177-3AD203B41FA5}">
                      <a16:colId xmlns:a16="http://schemas.microsoft.com/office/drawing/2014/main" val="488851140"/>
                    </a:ext>
                  </a:extLst>
                </a:gridCol>
                <a:gridCol w="2500312">
                  <a:extLst>
                    <a:ext uri="{9D8B030D-6E8A-4147-A177-3AD203B41FA5}">
                      <a16:colId xmlns:a16="http://schemas.microsoft.com/office/drawing/2014/main" val="4193998565"/>
                    </a:ext>
                  </a:extLst>
                </a:gridCol>
                <a:gridCol w="1437849">
                  <a:extLst>
                    <a:ext uri="{9D8B030D-6E8A-4147-A177-3AD203B41FA5}">
                      <a16:colId xmlns:a16="http://schemas.microsoft.com/office/drawing/2014/main" val="769414471"/>
                    </a:ext>
                  </a:extLst>
                </a:gridCol>
              </a:tblGrid>
              <a:tr h="64972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TITLE OF THE JOURNAL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 OF THE AUTHOR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YEAR OF PUBLICATION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INFEREFENCE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URL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88775"/>
                  </a:ext>
                </a:extLst>
              </a:tr>
              <a:tr h="146630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How to make Arduino mini CNC plotter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Sandeep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27/09/2019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We learnt how to reuse the scrap DVD</a:t>
                      </a:r>
                      <a:r>
                        <a:rPr lang="en-US" sz="1500" baseline="0" dirty="0"/>
                        <a:t> drives of CPUs to setup our CNC machine. The two drives act as XY axis.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650776"/>
                  </a:ext>
                </a:extLst>
              </a:tr>
              <a:tr h="2814638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2.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Control Stepper Motor with A4988 Driver Module &amp; Arduino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We have learnt pin description of the A4988 module, its supply requirements and calibration to control any Bipolar Stepper Motor with A4988 module.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The safety precautions to be followed so that no damage is caused to the system.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1640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D3E185-FAF0-453C-AA12-3A3DCF05787E}"/>
              </a:ext>
            </a:extLst>
          </p:cNvPr>
          <p:cNvSpPr txBox="1"/>
          <p:nvPr/>
        </p:nvSpPr>
        <p:spPr>
          <a:xfrm>
            <a:off x="4058398" y="579846"/>
            <a:ext cx="386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LITERATURE SURVEY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89599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20C6C5-9797-4868-85D0-508FF5B67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729784"/>
              </p:ext>
            </p:extLst>
          </p:nvPr>
        </p:nvGraphicFramePr>
        <p:xfrm>
          <a:off x="790575" y="892530"/>
          <a:ext cx="10610853" cy="513087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3369">
                  <a:extLst>
                    <a:ext uri="{9D8B030D-6E8A-4147-A177-3AD203B41FA5}">
                      <a16:colId xmlns:a16="http://schemas.microsoft.com/office/drawing/2014/main" val="1754224045"/>
                    </a:ext>
                  </a:extLst>
                </a:gridCol>
                <a:gridCol w="2396040">
                  <a:extLst>
                    <a:ext uri="{9D8B030D-6E8A-4147-A177-3AD203B41FA5}">
                      <a16:colId xmlns:a16="http://schemas.microsoft.com/office/drawing/2014/main" val="2385718090"/>
                    </a:ext>
                  </a:extLst>
                </a:gridCol>
                <a:gridCol w="1832038">
                  <a:extLst>
                    <a:ext uri="{9D8B030D-6E8A-4147-A177-3AD203B41FA5}">
                      <a16:colId xmlns:a16="http://schemas.microsoft.com/office/drawing/2014/main" val="866317953"/>
                    </a:ext>
                  </a:extLst>
                </a:gridCol>
                <a:gridCol w="1544591">
                  <a:extLst>
                    <a:ext uri="{9D8B030D-6E8A-4147-A177-3AD203B41FA5}">
                      <a16:colId xmlns:a16="http://schemas.microsoft.com/office/drawing/2014/main" val="48885114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4193998565"/>
                    </a:ext>
                  </a:extLst>
                </a:gridCol>
                <a:gridCol w="1557340">
                  <a:extLst>
                    <a:ext uri="{9D8B030D-6E8A-4147-A177-3AD203B41FA5}">
                      <a16:colId xmlns:a16="http://schemas.microsoft.com/office/drawing/2014/main" val="769414471"/>
                    </a:ext>
                  </a:extLst>
                </a:gridCol>
              </a:tblGrid>
              <a:tr h="1364895">
                <a:tc>
                  <a:txBody>
                    <a:bodyPr/>
                    <a:lstStyle/>
                    <a:p>
                      <a:pPr algn="r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3.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Convert ATX PSU to Bench Supply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</a:rPr>
                        <a:t>Voltage level available on different color wires on a desktop SMPS PSU.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</a:rPr>
                        <a:t>Steps to convert it, to use it for our electronics project.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hlinkClick r:id="rId2"/>
                        </a:rPr>
                        <a:t>Click here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65077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Interface L298N DC Motor Driver Module with Arduino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Learnt the pin configuration of L298N DC motor driver.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Learnt the logic to drive 2 different DC motor as per needs.(FORWARD, BACKWARD, SPEED CONTROL)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alpha val="50000"/>
                            </a:schemeClr>
                          </a:solidFill>
                          <a:effectLst/>
                          <a:hlinkClick r:id="rId3"/>
                        </a:rPr>
                        <a:t>Click here</a:t>
                      </a:r>
                      <a:endParaRPr lang="en-US" dirty="0">
                        <a:solidFill>
                          <a:schemeClr val="bg1">
                            <a:alpha val="50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16406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5.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ESP32 / ESP8266 Arduino: Serial communication with Python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Nuno Santos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02/12/2017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Learnt the</a:t>
                      </a:r>
                      <a:r>
                        <a:rPr lang="en-US" sz="1500" baseline="0" dirty="0"/>
                        <a:t>   </a:t>
                      </a:r>
                      <a:r>
                        <a:rPr lang="en-US" sz="1500" dirty="0"/>
                        <a:t>methods / functions available in </a:t>
                      </a:r>
                      <a:r>
                        <a:rPr lang="en-US" sz="1500" dirty="0" err="1"/>
                        <a:t>PySerial</a:t>
                      </a:r>
                      <a:r>
                        <a:rPr lang="en-US" sz="1500" dirty="0"/>
                        <a:t> module.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500" dirty="0"/>
                        <a:t>Learnt to provide a bridge between PC and the automated soldering machine wirelessly.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445616"/>
                  </a:ext>
                </a:extLst>
              </a:tr>
            </a:tbl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4731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F1442ED-87E1-4EB3-8CF9-8A5245A01DA0}"/>
              </a:ext>
            </a:extLst>
          </p:cNvPr>
          <p:cNvSpPr/>
          <p:nvPr/>
        </p:nvSpPr>
        <p:spPr>
          <a:xfrm>
            <a:off x="823955" y="678875"/>
            <a:ext cx="3019302" cy="2092034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Designing PCB file</a:t>
            </a:r>
          </a:p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EDAE53-09A7-4338-AFE7-25A2A83E0565}"/>
              </a:ext>
            </a:extLst>
          </p:cNvPr>
          <p:cNvSpPr/>
          <p:nvPr/>
        </p:nvSpPr>
        <p:spPr>
          <a:xfrm>
            <a:off x="4423163" y="651163"/>
            <a:ext cx="3123803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Generating CSV file</a:t>
            </a:r>
          </a:p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B6F5BB-DB76-4E97-9BE1-4A4B622BD0CD}"/>
              </a:ext>
            </a:extLst>
          </p:cNvPr>
          <p:cNvSpPr/>
          <p:nvPr/>
        </p:nvSpPr>
        <p:spPr>
          <a:xfrm>
            <a:off x="917368" y="3876819"/>
            <a:ext cx="3019302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ESP32 receives the command wirelessly and controls the actuators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D7286A-DE7C-46DE-86A1-86E100CB0A72}"/>
              </a:ext>
            </a:extLst>
          </p:cNvPr>
          <p:cNvSpPr/>
          <p:nvPr/>
        </p:nvSpPr>
        <p:spPr>
          <a:xfrm>
            <a:off x="8608712" y="3876819"/>
            <a:ext cx="324117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Calculating steps needed to traverse from one point to another using Python</a:t>
            </a:r>
          </a:p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DB0DD4-F7B1-4892-8AAD-3EFAD8C0E6C8}"/>
              </a:ext>
            </a:extLst>
          </p:cNvPr>
          <p:cNvSpPr/>
          <p:nvPr/>
        </p:nvSpPr>
        <p:spPr>
          <a:xfrm>
            <a:off x="8126872" y="609601"/>
            <a:ext cx="3241172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Extracting soldering points  from CSV file using Python</a:t>
            </a:r>
          </a:p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9CB3FB-E31F-4331-BCD9-67E4EA35EC17}"/>
              </a:ext>
            </a:extLst>
          </p:cNvPr>
          <p:cNvSpPr/>
          <p:nvPr/>
        </p:nvSpPr>
        <p:spPr>
          <a:xfrm>
            <a:off x="4672787" y="3835255"/>
            <a:ext cx="312380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The calculated results  are sent to ESP32(via Bluetooth from PC)</a:t>
            </a:r>
          </a:p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89C8FEDD-39F4-420A-9CD7-49B05FAB0722}"/>
              </a:ext>
            </a:extLst>
          </p:cNvPr>
          <p:cNvSpPr/>
          <p:nvPr/>
        </p:nvSpPr>
        <p:spPr>
          <a:xfrm>
            <a:off x="7024255" y="124689"/>
            <a:ext cx="1717765" cy="443350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DA924B5A-802A-4FAF-A23B-1CB8FC7D69D9}"/>
              </a:ext>
            </a:extLst>
          </p:cNvPr>
          <p:cNvSpPr/>
          <p:nvPr/>
        </p:nvSpPr>
        <p:spPr>
          <a:xfrm>
            <a:off x="11368044" y="2341418"/>
            <a:ext cx="579906" cy="1590819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67635A5B-D328-4E8D-9247-66A7467B98AF}"/>
              </a:ext>
            </a:extLst>
          </p:cNvPr>
          <p:cNvSpPr/>
          <p:nvPr/>
        </p:nvSpPr>
        <p:spPr>
          <a:xfrm rot="10800000">
            <a:off x="3407844" y="5957449"/>
            <a:ext cx="1870737" cy="484908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C11E34B4-2A13-4D25-B1F5-ABBF73380031}"/>
              </a:ext>
            </a:extLst>
          </p:cNvPr>
          <p:cNvSpPr/>
          <p:nvPr/>
        </p:nvSpPr>
        <p:spPr>
          <a:xfrm rot="10800000">
            <a:off x="7417981" y="3592801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BD7A229F-DFFE-4983-B350-2AC5CFDB9F4C}"/>
              </a:ext>
            </a:extLst>
          </p:cNvPr>
          <p:cNvSpPr/>
          <p:nvPr/>
        </p:nvSpPr>
        <p:spPr>
          <a:xfrm>
            <a:off x="3407843" y="2695935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1842" y="3008414"/>
            <a:ext cx="74064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 DIAGRAM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3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A22AC17-8727-47D4-A7CA-5C03FEBF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04" y="3575137"/>
            <a:ext cx="6445142" cy="3131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BAA69D-1BC4-47F0-950F-B71AF0AA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64" y="247276"/>
            <a:ext cx="5519248" cy="3035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9BB68-9303-41DE-AEDA-09A19EEE0516}"/>
              </a:ext>
            </a:extLst>
          </p:cNvPr>
          <p:cNvSpPr txBox="1"/>
          <p:nvPr/>
        </p:nvSpPr>
        <p:spPr>
          <a:xfrm>
            <a:off x="7001266" y="1511921"/>
            <a:ext cx="219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TOP 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6AEDE-0764-4D99-AAB6-614B75EB1EB6}"/>
              </a:ext>
            </a:extLst>
          </p:cNvPr>
          <p:cNvSpPr txBox="1"/>
          <p:nvPr/>
        </p:nvSpPr>
        <p:spPr>
          <a:xfrm>
            <a:off x="5172466" y="251720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8C6FC-7647-4A93-8467-8255E127E3D0}"/>
              </a:ext>
            </a:extLst>
          </p:cNvPr>
          <p:cNvSpPr txBox="1"/>
          <p:nvPr/>
        </p:nvSpPr>
        <p:spPr>
          <a:xfrm>
            <a:off x="2035479" y="4771773"/>
            <a:ext cx="266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CIRCUIT SETUP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336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20911" y="0"/>
            <a:ext cx="771089" cy="365125"/>
          </a:xfrm>
        </p:spPr>
        <p:txBody>
          <a:bodyPr/>
          <a:lstStyle/>
          <a:p>
            <a:pPr algn="l"/>
            <a:fld id="{B59B104B-9B6C-40D2-938C-E7EC2A71093E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4E2D5B2-9A5A-4754-9883-4C179130D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21" y="1496105"/>
            <a:ext cx="8627358" cy="4297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7E3CA-5186-4C5A-9EBB-4600256A981F}"/>
              </a:ext>
            </a:extLst>
          </p:cNvPr>
          <p:cNvSpPr txBox="1"/>
          <p:nvPr/>
        </p:nvSpPr>
        <p:spPr>
          <a:xfrm>
            <a:off x="4976747" y="743515"/>
            <a:ext cx="308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/>
              <a:t>CIRCUIT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8486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8B24CE-BFDC-4A89-B104-FF42230D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1" y="795925"/>
            <a:ext cx="10479898" cy="4971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515A5-15CB-45DB-8672-E9EA5ECFC556}"/>
              </a:ext>
            </a:extLst>
          </p:cNvPr>
          <p:cNvSpPr txBox="1"/>
          <p:nvPr/>
        </p:nvSpPr>
        <p:spPr>
          <a:xfrm>
            <a:off x="3953529" y="195719"/>
            <a:ext cx="499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GENERATING CSV FILE FROM EAGLE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7D5ECF-9E4F-4FF1-8479-6500C3E5FAD5}"/>
              </a:ext>
            </a:extLst>
          </p:cNvPr>
          <p:cNvSpPr/>
          <p:nvPr/>
        </p:nvSpPr>
        <p:spPr>
          <a:xfrm>
            <a:off x="4285206" y="4188390"/>
            <a:ext cx="451198" cy="469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1629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4FA32-6A32-4EA7-8344-E4C95783DC57}"/>
              </a:ext>
            </a:extLst>
          </p:cNvPr>
          <p:cNvSpPr txBox="1"/>
          <p:nvPr/>
        </p:nvSpPr>
        <p:spPr>
          <a:xfrm>
            <a:off x="4480925" y="391439"/>
            <a:ext cx="283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SOFTWARE OUTPUTS: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E9FCC-50DD-4888-80AC-ABE04D4E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83" y="3580223"/>
            <a:ext cx="10401026" cy="2303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60FACE-15C3-4A44-B33A-AEAB02F64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0" y="1996336"/>
            <a:ext cx="11286472" cy="121876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 txBox="1">
            <a:spLocks/>
          </p:cNvSpPr>
          <p:nvPr/>
        </p:nvSpPr>
        <p:spPr>
          <a:xfrm>
            <a:off x="11420911" y="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59B104B-9B6C-40D2-938C-E7EC2A71093E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3522E-D38A-42FE-86AF-892E17CCBC4B}"/>
              </a:ext>
            </a:extLst>
          </p:cNvPr>
          <p:cNvSpPr txBox="1"/>
          <p:nvPr/>
        </p:nvSpPr>
        <p:spPr>
          <a:xfrm>
            <a:off x="1330890" y="2301743"/>
            <a:ext cx="430584" cy="913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5DE75-5963-467C-9E39-9BB75F68E2F5}"/>
              </a:ext>
            </a:extLst>
          </p:cNvPr>
          <p:cNvSpPr txBox="1"/>
          <p:nvPr/>
        </p:nvSpPr>
        <p:spPr>
          <a:xfrm>
            <a:off x="4618973" y="2301743"/>
            <a:ext cx="4436302" cy="686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28841"/>
      </p:ext>
    </p:extLst>
  </p:cSld>
  <p:clrMapOvr>
    <a:masterClrMapping/>
  </p:clrMapOvr>
  <p:transition spd="slow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FF0000"/>
      </a:hlink>
      <a:folHlink>
        <a:srgbClr val="000000"/>
      </a:folHlink>
    </a:clrScheme>
    <a:fontScheme name="Tw Cen MT-Rockwell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337</Words>
  <Application>Microsoft Office PowerPoint</Application>
  <PresentationFormat>Widescreen</PresentationFormat>
  <Paragraphs>78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CNC Soldering machine</vt:lpstr>
      <vt:lpstr>Abstract: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 Kumar</dc:creator>
  <cp:lastModifiedBy>Kasi Viswanathan</cp:lastModifiedBy>
  <cp:revision>50</cp:revision>
  <dcterms:created xsi:type="dcterms:W3CDTF">2021-01-01T06:46:52Z</dcterms:created>
  <dcterms:modified xsi:type="dcterms:W3CDTF">2021-01-11T09:07:55Z</dcterms:modified>
</cp:coreProperties>
</file>